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9" r:id="rId2"/>
    <p:sldId id="260" r:id="rId3"/>
    <p:sldId id="261" r:id="rId4"/>
    <p:sldId id="258" r:id="rId5"/>
    <p:sldId id="262" r:id="rId6"/>
    <p:sldId id="257" r:id="rId7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98" d="100"/>
          <a:sy n="98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9"/>
          </a:xfrm>
          <a:prstGeom prst="rect">
            <a:avLst/>
          </a:prstGeom>
        </p:spPr>
        <p:txBody>
          <a:bodyPr vert="horz" lIns="94723" tIns="47361" rIns="94723" bIns="473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9"/>
          </a:xfrm>
          <a:prstGeom prst="rect">
            <a:avLst/>
          </a:prstGeom>
        </p:spPr>
        <p:txBody>
          <a:bodyPr vert="horz" lIns="94723" tIns="47361" rIns="94723" bIns="47361" rtlCol="0"/>
          <a:lstStyle>
            <a:lvl1pPr algn="r">
              <a:defRPr sz="1200"/>
            </a:lvl1pPr>
          </a:lstStyle>
          <a:p>
            <a:fld id="{20FC4F95-CD40-426D-BB07-501D21610BF1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9"/>
            <a:ext cx="3076363" cy="513508"/>
          </a:xfrm>
          <a:prstGeom prst="rect">
            <a:avLst/>
          </a:prstGeom>
        </p:spPr>
        <p:txBody>
          <a:bodyPr vert="horz" lIns="94723" tIns="47361" rIns="94723" bIns="473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9"/>
            <a:ext cx="3076363" cy="513508"/>
          </a:xfrm>
          <a:prstGeom prst="rect">
            <a:avLst/>
          </a:prstGeom>
        </p:spPr>
        <p:txBody>
          <a:bodyPr vert="horz" lIns="94723" tIns="47361" rIns="94723" bIns="47361" rtlCol="0" anchor="b"/>
          <a:lstStyle>
            <a:lvl1pPr algn="r">
              <a:defRPr sz="1200"/>
            </a:lvl1pPr>
          </a:lstStyle>
          <a:p>
            <a:fld id="{ECD2C023-8271-4B94-92C9-5BD945893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1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3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2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77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7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68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43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9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2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12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52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DB94-2811-4514-8E0B-9622253640CF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902D-A7B6-4069-A787-BDF518419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4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ichikeiso.co.jp/product0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8937" y="347074"/>
            <a:ext cx="10515600" cy="639427"/>
          </a:xfrm>
        </p:spPr>
        <p:txBody>
          <a:bodyPr>
            <a:noAutofit/>
          </a:bodyPr>
          <a:lstStyle/>
          <a:p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 AICHI KEISO </a:t>
            </a:r>
            <a:r>
              <a:rPr kumimoji="1" lang="en-US" altLang="ja-JP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Co.,Ltd</a:t>
            </a:r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http://www.aichikeiso.co.jp/images/pages/bui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1" y="4171167"/>
            <a:ext cx="10669576" cy="283121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正方形/長方形 2"/>
          <p:cNvSpPr/>
          <p:nvPr/>
        </p:nvSpPr>
        <p:spPr>
          <a:xfrm>
            <a:off x="1236167" y="1475460"/>
            <a:ext cx="10355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our establishment in 1932, we have been manufacturing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</a:t>
            </a:r>
            <a:endParaRPr lang="en-US" altLang="ja-JP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sodium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silicate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main product.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now handle a variety of derivative products and many functional materials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such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deodorizers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from sodium silicate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worthy of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customer trust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correspondence </a:t>
            </a:r>
            <a:endParaRPr lang="en-US" altLang="ja-JP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only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specialty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maker of sodium silicate. </a:t>
            </a:r>
            <a:endParaRPr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0597" y="315077"/>
            <a:ext cx="10515600" cy="639427"/>
          </a:xfrm>
        </p:spPr>
        <p:txBody>
          <a:bodyPr>
            <a:noAutofit/>
          </a:bodyPr>
          <a:lstStyle/>
          <a:p>
            <a:r>
              <a:rPr kumimoji="0" lang="en-US" altLang="ja-JP" b="1" i="1" dirty="0">
                <a:solidFill>
                  <a:srgbClr val="333333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Company </a:t>
            </a:r>
            <a:r>
              <a:rPr kumimoji="0" lang="en-US" altLang="ja-JP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Overview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1789"/>
              </p:ext>
            </p:extLst>
          </p:nvPr>
        </p:nvGraphicFramePr>
        <p:xfrm>
          <a:off x="899746" y="1178171"/>
          <a:ext cx="10897302" cy="55206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5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 name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AICHI KEISO </a:t>
                      </a:r>
                      <a:r>
                        <a:rPr lang="en-US" sz="1600" b="0" i="1" kern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Co.,Ltd</a:t>
                      </a:r>
                      <a:r>
                        <a:rPr lang="en-US" sz="1600" b="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600" b="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URL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http://www.aichikeiso.co.jp</a:t>
                      </a:r>
                      <a:endParaRPr lang="en-US" altLang="ja-JP" sz="1600" b="0" i="1" kern="100" dirty="0" smtClean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600" b="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keiso@aichikeiso.co.jp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92-2,Bogane-cho,Seto,Aichi 489-0979  JAPAN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+81-561-83-8711</a:t>
                      </a:r>
                      <a:r>
                        <a:rPr lang="ja-JP" alt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Facsimile  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+81-561-83-0561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Founded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</a:t>
                      </a:r>
                      <a:r>
                        <a:rPr lang="ja-JP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Aichikeiso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seizojyo</a:t>
                      </a:r>
                      <a:r>
                        <a:rPr lang="ja-JP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Established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1965.01.14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million yen</a:t>
                      </a:r>
                      <a:r>
                        <a:rPr lang="ja-JP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91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Board </a:t>
                      </a:r>
                      <a:r>
                        <a:rPr lang="en-US" sz="1600" b="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Representative 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ja-JP" alt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　 </a:t>
                      </a:r>
                      <a:r>
                        <a:rPr lang="en-US" sz="1600" i="1" kern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 </a:t>
                      </a:r>
                      <a:r>
                        <a:rPr lang="ja-JP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Managing Director  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kern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Shunji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 </a:t>
                      </a:r>
                      <a:r>
                        <a:rPr lang="ja-JP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           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Yoshiko Kato</a:t>
                      </a:r>
                      <a:b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Auditor             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Mineko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Miyachi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institutions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Seto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Shinkin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</a:t>
                      </a:r>
                      <a:r>
                        <a:rPr lang="en-US" altLang="ja-JP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16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1600" i="1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MUFG 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Bank, Ltd.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53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Affiliated company</a:t>
                      </a:r>
                      <a:endParaRPr lang="ja-JP" sz="1600" b="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38100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Aichi 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Shizai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i="1" kern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.,Ltd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92-2,Bogane-cho,Seto,Aichi 489-0979  JAPAN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   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+81-561-83-8844</a:t>
                      </a:r>
                      <a:r>
                        <a:rPr lang="ja-JP" alt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Facsimile  </a:t>
                      </a:r>
                      <a:r>
                        <a:rPr lang="en-US" sz="16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i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81-561-83-8845</a:t>
                      </a:r>
                      <a:endParaRPr lang="ja-JP" sz="1600" i="1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95250" marR="95250" marT="114300" marB="476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3565" y="331826"/>
            <a:ext cx="10515600" cy="639427"/>
          </a:xfrm>
        </p:spPr>
        <p:txBody>
          <a:bodyPr>
            <a:noAutofit/>
          </a:bodyPr>
          <a:lstStyle/>
          <a:p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096203" y="1553652"/>
            <a:ext cx="767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ICHIKEISO 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Co.,Ltd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leading manufacturers of sodium silicate in Japan. </a:t>
            </a: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We 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supply special products on a trial basis to meet our customers' needs.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6" y="1290683"/>
            <a:ext cx="2991418" cy="17676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088" y="3178644"/>
            <a:ext cx="2980960" cy="17571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337" y="5111262"/>
            <a:ext cx="2980959" cy="17467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正方形/長方形 2"/>
          <p:cNvSpPr/>
          <p:nvPr/>
        </p:nvSpPr>
        <p:spPr>
          <a:xfrm>
            <a:off x="881162" y="3272413"/>
            <a:ext cx="8024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factory is located in the vicinity of a silica sand production area, which is the raw material for our products. </a:t>
            </a: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able to provide a stable supply because we handle the entire process from raw material procurement to manufacturing.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893296" y="5148997"/>
            <a:ext cx="6771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our establishment in 1932, we have been delivering our products to many companies and have earned their trust. </a:t>
            </a: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continue to make progress by developing new products.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773" y="1310210"/>
            <a:ext cx="3343275" cy="2667000"/>
          </a:xfrm>
          <a:prstGeom prst="rect">
            <a:avLst/>
          </a:prstGeom>
        </p:spPr>
      </p:pic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3793342" y="4164778"/>
            <a:ext cx="8674767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commercialize water glasses with various molar ratios.</a:t>
            </a:r>
          </a:p>
          <a:p>
            <a:pPr>
              <a:lnSpc>
                <a:spcPts val="3800"/>
              </a:lnSpc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unique properties, water glass is used in a variety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applications, including as a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hardener for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for soap, a chemical for recycling waste paper,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synthetic raw material for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 gel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zeolite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8937" y="347074"/>
            <a:ext cx="10515600" cy="639427"/>
          </a:xfrm>
        </p:spPr>
        <p:txBody>
          <a:bodyPr>
            <a:noAutofit/>
          </a:bodyPr>
          <a:lstStyle/>
          <a:p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 </a:t>
            </a:r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silicate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9492" y="1361247"/>
            <a:ext cx="11165992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concentrated aqueous solution of sodium silicate is a viscous,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liquid,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water glass.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glass is expressed by the composition formula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xH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where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composition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molar ratio of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SiO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4" y="4065969"/>
            <a:ext cx="2997762" cy="27097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正方形/長方形 7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3565" y="366995"/>
            <a:ext cx="10515600" cy="639427"/>
          </a:xfrm>
        </p:spPr>
        <p:txBody>
          <a:bodyPr>
            <a:noAutofit/>
          </a:bodyPr>
          <a:lstStyle/>
          <a:p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http://www.aichikeiso.co.jp/images/pages/product_n0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53" y="1437546"/>
            <a:ext cx="3740024" cy="244693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pic>
        <p:nvPicPr>
          <p:cNvPr id="2050" name="Picture 2" descr="http://www.aichikeiso.co.jp/images/pages/product_n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14" y="4132892"/>
            <a:ext cx="3802346" cy="244436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86614" y="1464932"/>
            <a:ext cx="3370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ja-JP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silicate</a:t>
            </a:r>
            <a:endParaRPr kumimoji="1" lang="en-US" altLang="ja-JP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Colloidal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</a:t>
            </a:r>
            <a:endParaRPr kumimoji="1" lang="ja-JP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703" y="4574164"/>
            <a:ext cx="6301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deodorizers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SURFSORB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antibacterial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1" lang="en-US" altLang="ja-JP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ja-JP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kumimoji="1" lang="en-US" altLang="ja-JP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Photocatalytic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powder ”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SILICATITANIA B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0547" y="365124"/>
            <a:ext cx="10515600" cy="639427"/>
          </a:xfrm>
        </p:spPr>
        <p:txBody>
          <a:bodyPr>
            <a:noAutofit/>
          </a:bodyPr>
          <a:lstStyle/>
          <a:p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カギ線コネクタ 3"/>
          <p:cNvCxnSpPr/>
          <p:nvPr/>
        </p:nvCxnSpPr>
        <p:spPr>
          <a:xfrm>
            <a:off x="351692" y="365125"/>
            <a:ext cx="11445356" cy="639427"/>
          </a:xfrm>
          <a:prstGeom prst="bentConnector3">
            <a:avLst>
              <a:gd name="adj1" fmla="val 4625"/>
            </a:avLst>
          </a:prstGeom>
          <a:ln w="76200" cap="rnd" cmpd="sng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575428" y="1219973"/>
            <a:ext cx="680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</a:p>
          <a:p>
            <a:pPr>
              <a:lnSpc>
                <a:spcPct val="150000"/>
              </a:lnSpc>
            </a:pPr>
            <a:r>
              <a:rPr lang="ja-JP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Japan International Airport</a:t>
            </a:r>
            <a:r>
              <a:rPr lang="ja-JP" altLang="en-US" sz="1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ja-JP" altLang="en-US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 Meitetsu Airport Line/about 40 min → </a:t>
            </a:r>
            <a:r>
              <a:rPr lang="ja-JP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Nagoya Station</a:t>
            </a:r>
            <a:r>
              <a:rPr lang="ja-JP" altLang="en-US" sz="1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  <a:p>
            <a:pPr>
              <a:lnSpc>
                <a:spcPct val="150000"/>
              </a:lnSpc>
            </a:pPr>
            <a:r>
              <a:rPr lang="ja-JP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 subway Higashiyama Line/about 30 min → </a:t>
            </a:r>
            <a:r>
              <a:rPr lang="ja-JP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Fujigaoka </a:t>
            </a:r>
            <a:r>
              <a:rPr lang="ja-JP" altLang="en-US" sz="1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ja-JP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Taxy</a:t>
            </a:r>
            <a:r>
              <a:rPr lang="ja-JP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/about 1</a:t>
            </a:r>
            <a:r>
              <a:rPr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→ </a:t>
            </a:r>
            <a:r>
              <a:rPr lang="en-US" altLang="ja-JP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AICHIKEISO</a:t>
            </a:r>
            <a:endParaRPr lang="ja-JP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78" y="2937229"/>
            <a:ext cx="11002721" cy="37726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12775" y="2883260"/>
            <a:ext cx="11095725" cy="382818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3273" y="1219973"/>
            <a:ext cx="4720982" cy="274911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innerShdw blurRad="63500" dist="63500" dir="2520000">
              <a:prstClr val="black"/>
            </a:innerShdw>
          </a:effectLst>
        </p:spPr>
      </p:pic>
      <p:sp>
        <p:nvSpPr>
          <p:cNvPr id="9" name="正方形/長方形 8"/>
          <p:cNvSpPr/>
          <p:nvPr/>
        </p:nvSpPr>
        <p:spPr>
          <a:xfrm>
            <a:off x="1684619" y="1473664"/>
            <a:ext cx="945515" cy="288714"/>
          </a:xfrm>
          <a:prstGeom prst="rect">
            <a:avLst/>
          </a:prstGeom>
          <a:solidFill>
            <a:schemeClr val="accent1">
              <a:alpha val="21000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676635" y="1762378"/>
            <a:ext cx="3266965" cy="111935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335724" y="3190018"/>
            <a:ext cx="297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①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800010" y="709502"/>
            <a:ext cx="20555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>
                <a:solidFill>
                  <a:srgbClr val="99FF33"/>
                </a:solidFill>
              </a:rPr>
              <a:t>© </a:t>
            </a:r>
            <a:r>
              <a:rPr lang="en-US" altLang="ja-JP" sz="1200" dirty="0" smtClean="0">
                <a:solidFill>
                  <a:srgbClr val="99FF33"/>
                </a:solidFill>
              </a:rPr>
              <a:t>2023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r>
              <a:rPr lang="en-US" altLang="ja-JP" sz="1200" dirty="0" smtClean="0">
                <a:solidFill>
                  <a:srgbClr val="99FF33"/>
                </a:solidFill>
              </a:rPr>
              <a:t> </a:t>
            </a:r>
            <a:r>
              <a:rPr lang="ja-JP" altLang="en-US" sz="1200" dirty="0" smtClean="0">
                <a:solidFill>
                  <a:srgbClr val="99FF33"/>
                </a:solidFill>
              </a:rPr>
              <a:t>A</a:t>
            </a:r>
            <a:r>
              <a:rPr lang="en-US" altLang="ja-JP" sz="1200" dirty="0" smtClean="0">
                <a:solidFill>
                  <a:srgbClr val="99FF33"/>
                </a:solidFill>
              </a:rPr>
              <a:t>ICHIKEISO</a:t>
            </a:r>
            <a:r>
              <a:rPr lang="ja-JP" altLang="en-US" sz="1200" dirty="0" smtClean="0">
                <a:solidFill>
                  <a:srgbClr val="99FF33"/>
                </a:solidFill>
              </a:rPr>
              <a:t> C</a:t>
            </a:r>
            <a:r>
              <a:rPr lang="en-US" altLang="ja-JP" sz="1200" dirty="0" smtClean="0">
                <a:solidFill>
                  <a:srgbClr val="99FF33"/>
                </a:solidFill>
              </a:rPr>
              <a:t>o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,L</a:t>
            </a:r>
            <a:r>
              <a:rPr lang="en-US" altLang="ja-JP" sz="1200" dirty="0" smtClean="0">
                <a:solidFill>
                  <a:srgbClr val="99FF33"/>
                </a:solidFill>
              </a:rPr>
              <a:t>td</a:t>
            </a:r>
            <a:r>
              <a:rPr lang="ja-JP" altLang="en-US" sz="1200" dirty="0" err="1" smtClean="0">
                <a:solidFill>
                  <a:srgbClr val="99FF33"/>
                </a:solidFill>
              </a:rPr>
              <a:t>.</a:t>
            </a:r>
            <a:r>
              <a:rPr lang="ja-JP" altLang="en-US" sz="1200" dirty="0" smtClean="0">
                <a:solidFill>
                  <a:srgbClr val="99FF33"/>
                </a:solidFill>
              </a:rPr>
              <a:t> </a:t>
            </a:r>
            <a:endParaRPr lang="ja-JP" altLang="en-US" sz="1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511</Words>
  <Application>Microsoft Office PowerPoint</Application>
  <PresentationFormat>ワイド画面</PresentationFormat>
  <Paragraphs>63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ＭＳ Ｐゴシック</vt:lpstr>
      <vt:lpstr>ＭＳ 明朝</vt:lpstr>
      <vt:lpstr>メイリオ</vt:lpstr>
      <vt:lpstr>Arial</vt:lpstr>
      <vt:lpstr>Calibri</vt:lpstr>
      <vt:lpstr>Calibri Light</vt:lpstr>
      <vt:lpstr>Times New Roman</vt:lpstr>
      <vt:lpstr>Wingdings</vt:lpstr>
      <vt:lpstr>Office テーマ</vt:lpstr>
      <vt:lpstr>About  AICHI KEISO Co.,Ltd.</vt:lpstr>
      <vt:lpstr>Company Overview</vt:lpstr>
      <vt:lpstr>Our Strengths</vt:lpstr>
      <vt:lpstr>About  sodium silicate</vt:lpstr>
      <vt:lpstr>Products</vt:lpstr>
      <vt:lpstr>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user</cp:lastModifiedBy>
  <cp:revision>75</cp:revision>
  <cp:lastPrinted>2023-02-20T08:10:10Z</cp:lastPrinted>
  <dcterms:created xsi:type="dcterms:W3CDTF">2023-01-30T02:36:58Z</dcterms:created>
  <dcterms:modified xsi:type="dcterms:W3CDTF">2024-03-25T00:53:59Z</dcterms:modified>
</cp:coreProperties>
</file>